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89" r:id="rId2"/>
    <p:sldId id="310" r:id="rId3"/>
    <p:sldId id="296" r:id="rId4"/>
    <p:sldId id="297" r:id="rId5"/>
    <p:sldId id="298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E4"/>
    <a:srgbClr val="9BD3E5"/>
    <a:srgbClr val="8AB224"/>
    <a:srgbClr val="404040"/>
    <a:srgbClr val="0070C0"/>
    <a:srgbClr val="0B76C2"/>
    <a:srgbClr val="31A6DF"/>
    <a:srgbClr val="357DA9"/>
    <a:srgbClr val="71C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8" autoAdjust="0"/>
  </p:normalViewPr>
  <p:slideViewPr>
    <p:cSldViewPr snapToGrid="0" showGuides="1">
      <p:cViewPr varScale="1">
        <p:scale>
          <a:sx n="114" d="100"/>
          <a:sy n="114" d="100"/>
        </p:scale>
        <p:origin x="438" y="108"/>
      </p:cViewPr>
      <p:guideLst>
        <p:guide orient="horz" pos="459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1038D-0E9B-4E9C-9CAC-973B24867F4A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004E-2CDA-4314-9A2D-8922CB3A8F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004E-2CDA-4314-9A2D-8922CB3A8F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07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004E-2CDA-4314-9A2D-8922CB3A8F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06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004E-2CDA-4314-9A2D-8922CB3A8FA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7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004E-2CDA-4314-9A2D-8922CB3A8FA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15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F004E-2CDA-4314-9A2D-8922CB3A8FA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07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85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46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04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70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26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677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69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8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14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6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6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AC15B-FAE3-44C6-B6D3-364E31879724}" type="datetimeFigureOut">
              <a:rPr lang="zh-CN" altLang="en-US" smtClean="0"/>
              <a:t>2021/05/21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AE31-D38C-4D22-9377-07174641D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89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6709" y="6438732"/>
            <a:ext cx="8998995" cy="338554"/>
            <a:chOff x="62708" y="6438732"/>
            <a:chExt cx="8998995" cy="338554"/>
          </a:xfrm>
        </p:grpSpPr>
        <p:sp>
          <p:nvSpPr>
            <p:cNvPr id="5" name="流程图: 手动输入 4"/>
            <p:cNvSpPr/>
            <p:nvPr/>
          </p:nvSpPr>
          <p:spPr>
            <a:xfrm rot="5400000">
              <a:off x="1410577" y="5133670"/>
              <a:ext cx="312324" cy="2932309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783205" y="6612731"/>
              <a:ext cx="6278498" cy="143256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手动输入 6"/>
            <p:cNvSpPr/>
            <p:nvPr/>
          </p:nvSpPr>
          <p:spPr>
            <a:xfrm rot="5400000">
              <a:off x="2171555" y="6241401"/>
              <a:ext cx="113826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rot="5400000">
              <a:off x="2561449" y="6255114"/>
              <a:ext cx="86401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62708" y="6438732"/>
              <a:ext cx="26247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FFFFFF"/>
                  </a:solidFill>
                  <a:ea typeface="宋体" panose="02010600030101010101" pitchFamily="2" charset="-122"/>
                </a:rPr>
                <a:t>http://www.100ask.net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24584" y="127983"/>
            <a:ext cx="8961120" cy="995019"/>
            <a:chOff x="100584" y="231494"/>
            <a:chExt cx="8961120" cy="995019"/>
          </a:xfrm>
        </p:grpSpPr>
        <p:sp>
          <p:nvSpPr>
            <p:cNvPr id="12" name="矩形 11"/>
            <p:cNvSpPr/>
            <p:nvPr/>
          </p:nvSpPr>
          <p:spPr>
            <a:xfrm>
              <a:off x="100584" y="231494"/>
              <a:ext cx="8961120" cy="844952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输入 12"/>
            <p:cNvSpPr/>
            <p:nvPr/>
          </p:nvSpPr>
          <p:spPr>
            <a:xfrm rot="16200000">
              <a:off x="7628430" y="-206761"/>
              <a:ext cx="312324" cy="2554224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手动输入 13"/>
            <p:cNvSpPr/>
            <p:nvPr/>
          </p:nvSpPr>
          <p:spPr>
            <a:xfrm rot="16200000">
              <a:off x="7313278" y="-673909"/>
              <a:ext cx="354364" cy="3093719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39C906-E6D7-4F97-99E7-15AC9599B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5" y="348430"/>
            <a:ext cx="1959142" cy="5924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B09C69B-7B32-450F-A5FD-C268DE3FC3C4}"/>
              </a:ext>
            </a:extLst>
          </p:cNvPr>
          <p:cNvSpPr txBox="1"/>
          <p:nvPr/>
        </p:nvSpPr>
        <p:spPr>
          <a:xfrm>
            <a:off x="1991858" y="1156723"/>
            <a:ext cx="78618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accent2"/>
                </a:solidFill>
              </a:rPr>
              <a:t>分享</a:t>
            </a:r>
            <a:r>
              <a:rPr lang="en-US" altLang="zh-CN" sz="3200" b="1">
                <a:solidFill>
                  <a:schemeClr val="accent2"/>
                </a:solidFill>
              </a:rPr>
              <a:t>IMX6ULL,STM32MP157,QEMU</a:t>
            </a:r>
            <a:r>
              <a:rPr lang="zh-CN" altLang="en-US" sz="3200" b="1">
                <a:solidFill>
                  <a:schemeClr val="accent2"/>
                </a:solidFill>
              </a:rPr>
              <a:t>三款板子</a:t>
            </a:r>
            <a:endParaRPr lang="en-US" altLang="zh-CN" sz="3200" b="1">
              <a:solidFill>
                <a:schemeClr val="accent2"/>
              </a:solidFill>
            </a:endParaRPr>
          </a:p>
          <a:p>
            <a:r>
              <a:rPr lang="zh-CN" altLang="en-US" sz="3200" b="1">
                <a:solidFill>
                  <a:schemeClr val="accent2"/>
                </a:solidFill>
              </a:rPr>
              <a:t>上</a:t>
            </a:r>
            <a:r>
              <a:rPr lang="en-US" altLang="zh-CN" sz="3200" b="1">
                <a:solidFill>
                  <a:schemeClr val="accent2"/>
                </a:solidFill>
              </a:rPr>
              <a:t>Liteos-A</a:t>
            </a:r>
            <a:r>
              <a:rPr lang="zh-CN" altLang="en-US" sz="3200" b="1">
                <a:solidFill>
                  <a:schemeClr val="accent2"/>
                </a:solidFill>
              </a:rPr>
              <a:t>的移植进展</a:t>
            </a:r>
            <a:endParaRPr lang="en-US" altLang="zh-CN" sz="32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CA89BA-82BD-40A3-B64E-38F21548736F}"/>
              </a:ext>
            </a:extLst>
          </p:cNvPr>
          <p:cNvSpPr txBox="1"/>
          <p:nvPr/>
        </p:nvSpPr>
        <p:spPr>
          <a:xfrm>
            <a:off x="3635450" y="5581953"/>
            <a:ext cx="4921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悦己之作，方能悦人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6870DD3-CB74-4F52-9F07-09CE8B1C4DAE}"/>
              </a:ext>
            </a:extLst>
          </p:cNvPr>
          <p:cNvCxnSpPr>
            <a:cxnSpLocks/>
          </p:cNvCxnSpPr>
          <p:nvPr/>
        </p:nvCxnSpPr>
        <p:spPr>
          <a:xfrm flipV="1">
            <a:off x="1821621" y="2726383"/>
            <a:ext cx="8569542" cy="27426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95547BB-BDC1-477F-91B9-A2ED712C0575}"/>
              </a:ext>
            </a:extLst>
          </p:cNvPr>
          <p:cNvSpPr txBox="1"/>
          <p:nvPr/>
        </p:nvSpPr>
        <p:spPr>
          <a:xfrm>
            <a:off x="8845662" y="289545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韦东山</a:t>
            </a:r>
            <a:endParaRPr kumimoji="1"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4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6709" y="6438732"/>
            <a:ext cx="8998995" cy="338554"/>
            <a:chOff x="62708" y="6438732"/>
            <a:chExt cx="8998995" cy="338554"/>
          </a:xfrm>
        </p:grpSpPr>
        <p:sp>
          <p:nvSpPr>
            <p:cNvPr id="5" name="流程图: 手动输入 4"/>
            <p:cNvSpPr/>
            <p:nvPr/>
          </p:nvSpPr>
          <p:spPr>
            <a:xfrm rot="5400000">
              <a:off x="1410577" y="5133670"/>
              <a:ext cx="312324" cy="2932309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783205" y="6612731"/>
              <a:ext cx="6278498" cy="143256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手动输入 6"/>
            <p:cNvSpPr/>
            <p:nvPr/>
          </p:nvSpPr>
          <p:spPr>
            <a:xfrm rot="5400000">
              <a:off x="2171555" y="6241401"/>
              <a:ext cx="113826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rot="5400000">
              <a:off x="2561449" y="6255114"/>
              <a:ext cx="86401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62708" y="6438732"/>
              <a:ext cx="26247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FFFFFF"/>
                  </a:solidFill>
                  <a:ea typeface="宋体" panose="02010600030101010101" pitchFamily="2" charset="-122"/>
                </a:rPr>
                <a:t>http://www.100ask.net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24584" y="127983"/>
            <a:ext cx="8961120" cy="995019"/>
            <a:chOff x="100584" y="231494"/>
            <a:chExt cx="8961120" cy="995019"/>
          </a:xfrm>
        </p:grpSpPr>
        <p:sp>
          <p:nvSpPr>
            <p:cNvPr id="12" name="矩形 11"/>
            <p:cNvSpPr/>
            <p:nvPr/>
          </p:nvSpPr>
          <p:spPr>
            <a:xfrm>
              <a:off x="100584" y="231494"/>
              <a:ext cx="8961120" cy="844952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输入 12"/>
            <p:cNvSpPr/>
            <p:nvPr/>
          </p:nvSpPr>
          <p:spPr>
            <a:xfrm rot="16200000">
              <a:off x="7628430" y="-206761"/>
              <a:ext cx="312324" cy="2554224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手动输入 13"/>
            <p:cNvSpPr/>
            <p:nvPr/>
          </p:nvSpPr>
          <p:spPr>
            <a:xfrm rot="16200000">
              <a:off x="7313278" y="-673909"/>
              <a:ext cx="354364" cy="3093719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39C906-E6D7-4F97-99E7-15AC9599B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5" y="348430"/>
            <a:ext cx="1959142" cy="5924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DB736C-3BD4-47C5-946A-5DAD14093E40}"/>
              </a:ext>
            </a:extLst>
          </p:cNvPr>
          <p:cNvSpPr txBox="1"/>
          <p:nvPr/>
        </p:nvSpPr>
        <p:spPr>
          <a:xfrm>
            <a:off x="1645391" y="215335"/>
            <a:ext cx="4987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先给大家看看</a:t>
            </a:r>
            <a:r>
              <a:rPr lang="en-US" altLang="zh-CN" sz="3200" b="1">
                <a:solidFill>
                  <a:schemeClr val="bg1"/>
                </a:solidFill>
              </a:rPr>
              <a:t>QEMU</a:t>
            </a:r>
            <a:r>
              <a:rPr lang="zh-CN" altLang="en-US" sz="3200" b="1">
                <a:solidFill>
                  <a:schemeClr val="bg1"/>
                </a:solidFill>
              </a:rPr>
              <a:t>的效果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pic>
        <p:nvPicPr>
          <p:cNvPr id="9" name="Liteos-A在QEMU上的演示">
            <a:hlinkClick r:id="" action="ppaction://media"/>
            <a:extLst>
              <a:ext uri="{FF2B5EF4-FFF2-40B4-BE49-F238E27FC236}">
                <a16:creationId xmlns:a16="http://schemas.microsoft.com/office/drawing/2014/main" id="{005DF206-8DB0-461B-9F54-50EE58B3C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6709" y="955604"/>
            <a:ext cx="8998995" cy="5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6709" y="6438732"/>
            <a:ext cx="8998995" cy="338554"/>
            <a:chOff x="62708" y="6438732"/>
            <a:chExt cx="8998995" cy="338554"/>
          </a:xfrm>
        </p:grpSpPr>
        <p:sp>
          <p:nvSpPr>
            <p:cNvPr id="5" name="流程图: 手动输入 4"/>
            <p:cNvSpPr/>
            <p:nvPr/>
          </p:nvSpPr>
          <p:spPr>
            <a:xfrm rot="5400000">
              <a:off x="1410577" y="5133670"/>
              <a:ext cx="312324" cy="2932309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783205" y="6612731"/>
              <a:ext cx="6278498" cy="143256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手动输入 6"/>
            <p:cNvSpPr/>
            <p:nvPr/>
          </p:nvSpPr>
          <p:spPr>
            <a:xfrm rot="5400000">
              <a:off x="2171555" y="6241401"/>
              <a:ext cx="113826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rot="5400000">
              <a:off x="2561449" y="6255114"/>
              <a:ext cx="86401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62708" y="6438732"/>
              <a:ext cx="26247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FFFFFF"/>
                  </a:solidFill>
                  <a:ea typeface="宋体" panose="02010600030101010101" pitchFamily="2" charset="-122"/>
                </a:rPr>
                <a:t>http://www.100ask.net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24584" y="127983"/>
            <a:ext cx="8961120" cy="995019"/>
            <a:chOff x="100584" y="231494"/>
            <a:chExt cx="8961120" cy="995019"/>
          </a:xfrm>
        </p:grpSpPr>
        <p:sp>
          <p:nvSpPr>
            <p:cNvPr id="12" name="矩形 11"/>
            <p:cNvSpPr/>
            <p:nvPr/>
          </p:nvSpPr>
          <p:spPr>
            <a:xfrm>
              <a:off x="100584" y="231494"/>
              <a:ext cx="8961120" cy="844952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输入 12"/>
            <p:cNvSpPr/>
            <p:nvPr/>
          </p:nvSpPr>
          <p:spPr>
            <a:xfrm rot="16200000">
              <a:off x="7628430" y="-206761"/>
              <a:ext cx="312324" cy="2554224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手动输入 13"/>
            <p:cNvSpPr/>
            <p:nvPr/>
          </p:nvSpPr>
          <p:spPr>
            <a:xfrm rot="16200000">
              <a:off x="7313278" y="-673909"/>
              <a:ext cx="354364" cy="3093719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39C906-E6D7-4F97-99E7-15AC9599B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5" y="348430"/>
            <a:ext cx="1959142" cy="5924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8DB736C-3BD4-47C5-946A-5DAD14093E40}"/>
              </a:ext>
            </a:extLst>
          </p:cNvPr>
          <p:cNvSpPr txBox="1"/>
          <p:nvPr/>
        </p:nvSpPr>
        <p:spPr>
          <a:xfrm>
            <a:off x="1645390" y="215335"/>
            <a:ext cx="5322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完整的移植视频</a:t>
            </a:r>
            <a:r>
              <a:rPr lang="en-US" altLang="zh-CN" sz="3200" b="1">
                <a:solidFill>
                  <a:schemeClr val="bg1"/>
                </a:solidFill>
              </a:rPr>
              <a:t>: 10</a:t>
            </a:r>
            <a:r>
              <a:rPr lang="zh-CN" altLang="en-US" sz="3200" b="1">
                <a:solidFill>
                  <a:schemeClr val="bg1"/>
                </a:solidFill>
              </a:rPr>
              <a:t>个专题课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13275F4-45D2-44FF-8BAD-3C8CC459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684" y="996606"/>
            <a:ext cx="4218800" cy="52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6709" y="6438732"/>
            <a:ext cx="8998995" cy="338554"/>
            <a:chOff x="62708" y="6438732"/>
            <a:chExt cx="8998995" cy="338554"/>
          </a:xfrm>
        </p:grpSpPr>
        <p:sp>
          <p:nvSpPr>
            <p:cNvPr id="5" name="流程图: 手动输入 4"/>
            <p:cNvSpPr/>
            <p:nvPr/>
          </p:nvSpPr>
          <p:spPr>
            <a:xfrm rot="5400000">
              <a:off x="1410577" y="5133670"/>
              <a:ext cx="312324" cy="2932309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783205" y="6612731"/>
              <a:ext cx="6278498" cy="143256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手动输入 6"/>
            <p:cNvSpPr/>
            <p:nvPr/>
          </p:nvSpPr>
          <p:spPr>
            <a:xfrm rot="5400000">
              <a:off x="2171555" y="6241401"/>
              <a:ext cx="113826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rot="5400000">
              <a:off x="2561449" y="6255114"/>
              <a:ext cx="86401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62708" y="6438732"/>
              <a:ext cx="26247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FFFFFF"/>
                  </a:solidFill>
                  <a:ea typeface="宋体" panose="02010600030101010101" pitchFamily="2" charset="-122"/>
                </a:rPr>
                <a:t>http://www.100ask.net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24584" y="127983"/>
            <a:ext cx="8961120" cy="995019"/>
            <a:chOff x="100584" y="231494"/>
            <a:chExt cx="8961120" cy="995019"/>
          </a:xfrm>
        </p:grpSpPr>
        <p:sp>
          <p:nvSpPr>
            <p:cNvPr id="12" name="矩形 11"/>
            <p:cNvSpPr/>
            <p:nvPr/>
          </p:nvSpPr>
          <p:spPr>
            <a:xfrm>
              <a:off x="100584" y="231494"/>
              <a:ext cx="8961120" cy="844952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输入 12"/>
            <p:cNvSpPr/>
            <p:nvPr/>
          </p:nvSpPr>
          <p:spPr>
            <a:xfrm rot="16200000">
              <a:off x="7628430" y="-206761"/>
              <a:ext cx="312324" cy="2554224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手动输入 13"/>
            <p:cNvSpPr/>
            <p:nvPr/>
          </p:nvSpPr>
          <p:spPr>
            <a:xfrm rot="16200000">
              <a:off x="7313278" y="-673909"/>
              <a:ext cx="354364" cy="3093719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39C906-E6D7-4F97-99E7-15AC9599B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5" y="348430"/>
            <a:ext cx="1959142" cy="5924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1F9998-C010-455A-9B21-1041370D0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390" y="1454445"/>
            <a:ext cx="8991600" cy="46767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3DF3C56-E8A0-4F64-9314-3D5816FCF6CC}"/>
              </a:ext>
            </a:extLst>
          </p:cNvPr>
          <p:cNvSpPr txBox="1"/>
          <p:nvPr/>
        </p:nvSpPr>
        <p:spPr>
          <a:xfrm>
            <a:off x="1645390" y="21533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34</a:t>
            </a:r>
            <a:r>
              <a:rPr lang="zh-CN" altLang="en-US" sz="3200" b="1">
                <a:solidFill>
                  <a:schemeClr val="bg1"/>
                </a:solidFill>
              </a:rPr>
              <a:t>个视频</a:t>
            </a:r>
            <a:endParaRPr lang="en-US" altLang="zh-CN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6709" y="6438732"/>
            <a:ext cx="8998995" cy="338554"/>
            <a:chOff x="62708" y="6438732"/>
            <a:chExt cx="8998995" cy="338554"/>
          </a:xfrm>
        </p:grpSpPr>
        <p:sp>
          <p:nvSpPr>
            <p:cNvPr id="5" name="流程图: 手动输入 4"/>
            <p:cNvSpPr/>
            <p:nvPr/>
          </p:nvSpPr>
          <p:spPr>
            <a:xfrm rot="5400000">
              <a:off x="1410577" y="5133670"/>
              <a:ext cx="312324" cy="2932309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783205" y="6612731"/>
              <a:ext cx="6278498" cy="143256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手动输入 6"/>
            <p:cNvSpPr/>
            <p:nvPr/>
          </p:nvSpPr>
          <p:spPr>
            <a:xfrm rot="5400000">
              <a:off x="2171555" y="6241401"/>
              <a:ext cx="113826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手动输入 7"/>
            <p:cNvSpPr/>
            <p:nvPr/>
          </p:nvSpPr>
          <p:spPr>
            <a:xfrm rot="5400000">
              <a:off x="2561449" y="6255114"/>
              <a:ext cx="86401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62708" y="6438732"/>
              <a:ext cx="26247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FFFFFF"/>
                  </a:solidFill>
                  <a:ea typeface="宋体" panose="02010600030101010101" pitchFamily="2" charset="-122"/>
                </a:rPr>
                <a:t>http://www.100ask.net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624584" y="127983"/>
            <a:ext cx="8961120" cy="995019"/>
            <a:chOff x="100584" y="231494"/>
            <a:chExt cx="8961120" cy="995019"/>
          </a:xfrm>
        </p:grpSpPr>
        <p:sp>
          <p:nvSpPr>
            <p:cNvPr id="12" name="矩形 11"/>
            <p:cNvSpPr/>
            <p:nvPr/>
          </p:nvSpPr>
          <p:spPr>
            <a:xfrm>
              <a:off x="100584" y="231494"/>
              <a:ext cx="8961120" cy="844952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输入 12"/>
            <p:cNvSpPr/>
            <p:nvPr/>
          </p:nvSpPr>
          <p:spPr>
            <a:xfrm rot="16200000">
              <a:off x="7628430" y="-206761"/>
              <a:ext cx="312324" cy="2554224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手动输入 13"/>
            <p:cNvSpPr/>
            <p:nvPr/>
          </p:nvSpPr>
          <p:spPr>
            <a:xfrm rot="16200000">
              <a:off x="7313278" y="-673909"/>
              <a:ext cx="354364" cy="3093719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39C906-E6D7-4F97-99E7-15AC9599B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5" y="348430"/>
            <a:ext cx="1959142" cy="5924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AEDBF1-BBC7-45A3-B07C-9500FA1A3D2C}"/>
              </a:ext>
            </a:extLst>
          </p:cNvPr>
          <p:cNvSpPr txBox="1"/>
          <p:nvPr/>
        </p:nvSpPr>
        <p:spPr>
          <a:xfrm>
            <a:off x="1645390" y="215335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视频也配有完整的文档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79561B-A167-4A49-B573-9CE498C64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908" y="951552"/>
            <a:ext cx="5704471" cy="52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1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1BC6CA-F7FE-43D3-BB2D-D3191642E5CA}"/>
              </a:ext>
            </a:extLst>
          </p:cNvPr>
          <p:cNvGrpSpPr/>
          <p:nvPr/>
        </p:nvGrpSpPr>
        <p:grpSpPr>
          <a:xfrm>
            <a:off x="1624584" y="127983"/>
            <a:ext cx="8961120" cy="995019"/>
            <a:chOff x="100584" y="231494"/>
            <a:chExt cx="8961120" cy="99501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859B2BA-EFAE-4391-90B0-FC23E21BFD29}"/>
                </a:ext>
              </a:extLst>
            </p:cNvPr>
            <p:cNvSpPr/>
            <p:nvPr/>
          </p:nvSpPr>
          <p:spPr>
            <a:xfrm>
              <a:off x="100584" y="231494"/>
              <a:ext cx="8961120" cy="844952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流程图: 手动输入 12">
              <a:extLst>
                <a:ext uri="{FF2B5EF4-FFF2-40B4-BE49-F238E27FC236}">
                  <a16:creationId xmlns:a16="http://schemas.microsoft.com/office/drawing/2014/main" id="{B0826E37-F45C-4BF3-9549-F681FC552F4F}"/>
                </a:ext>
              </a:extLst>
            </p:cNvPr>
            <p:cNvSpPr/>
            <p:nvPr/>
          </p:nvSpPr>
          <p:spPr>
            <a:xfrm rot="16200000">
              <a:off x="7628430" y="-206761"/>
              <a:ext cx="312324" cy="2554224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流程图: 手动输入 13">
              <a:extLst>
                <a:ext uri="{FF2B5EF4-FFF2-40B4-BE49-F238E27FC236}">
                  <a16:creationId xmlns:a16="http://schemas.microsoft.com/office/drawing/2014/main" id="{557663D8-90A6-43AB-BAAC-925CC2021594}"/>
                </a:ext>
              </a:extLst>
            </p:cNvPr>
            <p:cNvSpPr/>
            <p:nvPr/>
          </p:nvSpPr>
          <p:spPr>
            <a:xfrm rot="16200000">
              <a:off x="7313278" y="-673909"/>
              <a:ext cx="354364" cy="3093719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FAA94C-4A94-4E78-BA43-A649D2FE74ED}"/>
              </a:ext>
            </a:extLst>
          </p:cNvPr>
          <p:cNvGrpSpPr/>
          <p:nvPr/>
        </p:nvGrpSpPr>
        <p:grpSpPr>
          <a:xfrm>
            <a:off x="1586709" y="6438732"/>
            <a:ext cx="8998995" cy="338554"/>
            <a:chOff x="62708" y="6438732"/>
            <a:chExt cx="8998995" cy="338554"/>
          </a:xfrm>
        </p:grpSpPr>
        <p:sp>
          <p:nvSpPr>
            <p:cNvPr id="18" name="流程图: 手动输入 17">
              <a:extLst>
                <a:ext uri="{FF2B5EF4-FFF2-40B4-BE49-F238E27FC236}">
                  <a16:creationId xmlns:a16="http://schemas.microsoft.com/office/drawing/2014/main" id="{E684AE31-4ECD-4823-BE43-9912B3C1159A}"/>
                </a:ext>
              </a:extLst>
            </p:cNvPr>
            <p:cNvSpPr/>
            <p:nvPr/>
          </p:nvSpPr>
          <p:spPr>
            <a:xfrm rot="5400000">
              <a:off x="1410577" y="5133670"/>
              <a:ext cx="312324" cy="2932309"/>
            </a:xfrm>
            <a:prstGeom prst="flowChartManualInpu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F946534-E753-427F-8768-C5AD52C99764}"/>
                </a:ext>
              </a:extLst>
            </p:cNvPr>
            <p:cNvSpPr/>
            <p:nvPr/>
          </p:nvSpPr>
          <p:spPr>
            <a:xfrm>
              <a:off x="2783205" y="6612731"/>
              <a:ext cx="6278498" cy="143256"/>
            </a:xfrm>
            <a:prstGeom prst="rect">
              <a:avLst/>
            </a:prstGeom>
            <a:solidFill>
              <a:srgbClr val="31A6DF"/>
            </a:solidFill>
            <a:ln w="57150">
              <a:solidFill>
                <a:srgbClr val="9BD3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流程图: 手动输入 19">
              <a:extLst>
                <a:ext uri="{FF2B5EF4-FFF2-40B4-BE49-F238E27FC236}">
                  <a16:creationId xmlns:a16="http://schemas.microsoft.com/office/drawing/2014/main" id="{7FF88D9A-0E1E-43FE-9D1B-B0013F737B28}"/>
                </a:ext>
              </a:extLst>
            </p:cNvPr>
            <p:cNvSpPr/>
            <p:nvPr/>
          </p:nvSpPr>
          <p:spPr>
            <a:xfrm rot="5400000">
              <a:off x="2171555" y="6241401"/>
              <a:ext cx="113826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流程图: 手动输入 20">
              <a:extLst>
                <a:ext uri="{FF2B5EF4-FFF2-40B4-BE49-F238E27FC236}">
                  <a16:creationId xmlns:a16="http://schemas.microsoft.com/office/drawing/2014/main" id="{7FCF90F1-289B-412F-99C9-67B8151A5DAB}"/>
                </a:ext>
              </a:extLst>
            </p:cNvPr>
            <p:cNvSpPr/>
            <p:nvPr/>
          </p:nvSpPr>
          <p:spPr>
            <a:xfrm rot="5400000">
              <a:off x="2561449" y="6255114"/>
              <a:ext cx="86401" cy="856487"/>
            </a:xfrm>
            <a:prstGeom prst="flowChartManualInput">
              <a:avLst/>
            </a:prstGeom>
            <a:solidFill>
              <a:srgbClr val="31A6DF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FFE22BC-70AF-48C3-A71F-7DDD9A6E1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08" y="6438732"/>
              <a:ext cx="26247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FFFFFF"/>
                  </a:solidFill>
                  <a:ea typeface="宋体" panose="02010600030101010101" pitchFamily="2" charset="-122"/>
                </a:rPr>
                <a:t>http://www.100ask.net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D53B167-941D-4484-AC35-A2DB5D348F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7255" y="348430"/>
            <a:ext cx="1959142" cy="5924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E9E5799-3FC4-417F-9811-3FB1736A2621}"/>
              </a:ext>
            </a:extLst>
          </p:cNvPr>
          <p:cNvSpPr txBox="1"/>
          <p:nvPr/>
        </p:nvSpPr>
        <p:spPr>
          <a:xfrm>
            <a:off x="1645390" y="21533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</a:rPr>
              <a:t>目前碰到的问题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5F1F01-D2BA-4793-A100-9B3DA2CED8BB}"/>
              </a:ext>
            </a:extLst>
          </p:cNvPr>
          <p:cNvSpPr txBox="1"/>
          <p:nvPr/>
        </p:nvSpPr>
        <p:spPr>
          <a:xfrm>
            <a:off x="2619291" y="1437209"/>
            <a:ext cx="62784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</a:rPr>
              <a:t>软件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zh-CN" altLang="en-US" sz="2800"/>
              <a:t>对于</a:t>
            </a:r>
            <a:r>
              <a:rPr lang="en-US" altLang="zh-CN" sz="2800"/>
              <a:t>L1</a:t>
            </a:r>
            <a:r>
              <a:rPr lang="zh-CN" altLang="en-US" sz="2800"/>
              <a:t>，</a:t>
            </a:r>
            <a:endParaRPr lang="en-US" altLang="zh-CN" sz="2800"/>
          </a:p>
          <a:p>
            <a:r>
              <a:rPr lang="zh-CN" altLang="en-US" sz="2800"/>
              <a:t>在非海思芯片上，</a:t>
            </a:r>
            <a:endParaRPr lang="en-US" altLang="zh-CN" sz="2800"/>
          </a:p>
          <a:p>
            <a:r>
              <a:rPr lang="zh-CN" altLang="en-US" sz="2800"/>
              <a:t>还没有办法体验鸿蒙的特性，</a:t>
            </a:r>
            <a:endParaRPr lang="en-US" altLang="zh-CN" sz="2800"/>
          </a:p>
          <a:p>
            <a:r>
              <a:rPr lang="zh-CN" altLang="en-US" sz="2800"/>
              <a:t>比如分布式软总线、</a:t>
            </a:r>
            <a:r>
              <a:rPr lang="en-US" altLang="zh-CN" sz="2800"/>
              <a:t>GUI</a:t>
            </a:r>
            <a:r>
              <a:rPr lang="zh-CN" altLang="en-US" sz="2800"/>
              <a:t>子系统，</a:t>
            </a:r>
            <a:endParaRPr lang="en-US" altLang="zh-CN" sz="2800"/>
          </a:p>
          <a:p>
            <a:r>
              <a:rPr lang="en-US" altLang="zh-CN" sz="2800"/>
              <a:t>Liteos-A</a:t>
            </a:r>
            <a:r>
              <a:rPr lang="zh-CN" altLang="en-US" sz="2800"/>
              <a:t>的课程还不够吸引人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>
                <a:solidFill>
                  <a:srgbClr val="FF0000"/>
                </a:solidFill>
              </a:rPr>
              <a:t>板卡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zh-CN" altLang="en-US" sz="2800"/>
              <a:t>能接入鸿蒙手机的模块，能否买到</a:t>
            </a:r>
          </a:p>
        </p:txBody>
      </p:sp>
    </p:spTree>
    <p:extLst>
      <p:ext uri="{BB962C8B-B14F-4D97-AF65-F5344CB8AC3E}">
        <p14:creationId xmlns:p14="http://schemas.microsoft.com/office/powerpoint/2010/main" val="182278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1764</TotalTime>
  <Words>148</Words>
  <Application>Microsoft Office PowerPoint</Application>
  <PresentationFormat>宽屏</PresentationFormat>
  <Paragraphs>29</Paragraphs>
  <Slides>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华文新魏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www.100ask.org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Linux命令</dc:title>
  <dc:subject>design by hceng</dc:subject>
  <dc:creator>huangcheng</dc:creator>
  <cp:lastModifiedBy>韦 东山</cp:lastModifiedBy>
  <cp:revision>464</cp:revision>
  <dcterms:created xsi:type="dcterms:W3CDTF">2017-07-02T11:22:42Z</dcterms:created>
  <dcterms:modified xsi:type="dcterms:W3CDTF">2021-05-21T03:27:13Z</dcterms:modified>
  <cp:category>Linux基础</cp:category>
  <cp:contentStatus>制作ing</cp:contentStatus>
</cp:coreProperties>
</file>